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74" r:id="rId14"/>
    <p:sldId id="273" r:id="rId15"/>
    <p:sldId id="270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94633" autoAdjust="0"/>
  </p:normalViewPr>
  <p:slideViewPr>
    <p:cSldViewPr>
      <p:cViewPr varScale="1">
        <p:scale>
          <a:sx n="67" d="100"/>
          <a:sy n="67" d="100"/>
        </p:scale>
        <p:origin x="-49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FB1F-DFFA-4D18-84B7-72C0FFEF5FDD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CFD-054E-4F12-909A-A2F44BEF83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FB1F-DFFA-4D18-84B7-72C0FFEF5FDD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CFD-054E-4F12-909A-A2F44BEF83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FB1F-DFFA-4D18-84B7-72C0FFEF5FDD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CFD-054E-4F12-909A-A2F44BEF83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FB1F-DFFA-4D18-84B7-72C0FFEF5FDD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CFD-054E-4F12-909A-A2F44BEF83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FB1F-DFFA-4D18-84B7-72C0FFEF5FDD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CFD-054E-4F12-909A-A2F44BEF83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FB1F-DFFA-4D18-84B7-72C0FFEF5FDD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CFD-054E-4F12-909A-A2F44BEF83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FB1F-DFFA-4D18-84B7-72C0FFEF5FDD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CFD-054E-4F12-909A-A2F44BEF83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FB1F-DFFA-4D18-84B7-72C0FFEF5FDD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CFD-054E-4F12-909A-A2F44BEF83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FB1F-DFFA-4D18-84B7-72C0FFEF5FDD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CFD-054E-4F12-909A-A2F44BEF83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FB1F-DFFA-4D18-84B7-72C0FFEF5FDD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CFD-054E-4F12-909A-A2F44BEF83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FB1F-DFFA-4D18-84B7-72C0FFEF5FDD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CFD-054E-4F12-909A-A2F44BEF83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5FB1F-DFFA-4D18-84B7-72C0FFEF5FDD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6CCFD-054E-4F12-909A-A2F44BEF836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 Imagen" descr="EJE CRONOLOGIC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n de civilizaciones clasicas grecia y r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Resultado de imagen de civilizaciones clasicas grecia y r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21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sultado de imagen de edad moder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sultado de imagen de eje cronologico de la edad moder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788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940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.Ángeles\Documents\Documents\4º  ESO\def-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.Ángeles\Documents\Documents\4º  ESO\la-vivienda-en-la-prehistoria-y-tareas-principales-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.Ángeles\Documents\Documents\4º  ESO\PH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M.Ángeles\Documents\eucaristia\Image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94" y="0"/>
            <a:ext cx="91553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ultado de imagen de civilizaciones de la edad antig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ultado de imagen de civilizaciones de la edad antig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Resultado de imagen de civilizaciones de la edad antig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Resultado de imagen de civilizaciones clasicas grecia y r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Presentación en pantalla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M.Ángeles</dc:creator>
  <cp:lastModifiedBy>M.Ángeles</cp:lastModifiedBy>
  <cp:revision>12</cp:revision>
  <dcterms:created xsi:type="dcterms:W3CDTF">2018-09-20T15:29:04Z</dcterms:created>
  <dcterms:modified xsi:type="dcterms:W3CDTF">2018-09-20T17:27:53Z</dcterms:modified>
</cp:coreProperties>
</file>