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7CDA-6A0C-4C80-9CA1-A57A8887591B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B951-18F5-4A94-A518-F3D8248B9DC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finicion A. Regi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715040" cy="939784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Se caracteriza por: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50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285728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Estructura política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4 Marcador de contenido" descr="poderabsolutodelmonar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08501"/>
            <a:ext cx="8072494" cy="5160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142852"/>
            <a:ext cx="5110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Estructura Social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6 Marcador de contenido" descr="sociedad-estament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-sociedad-estamental-2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gricul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gricultua 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ultiv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0"/>
            <a:ext cx="519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Teoría Económica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Imagen" descr="mercantil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0972"/>
            <a:ext cx="9144000" cy="6017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Se caracteriza por: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M.Ángeles</dc:creator>
  <cp:lastModifiedBy>M.Ángeles</cp:lastModifiedBy>
  <cp:revision>9</cp:revision>
  <dcterms:created xsi:type="dcterms:W3CDTF">2017-09-28T15:06:17Z</dcterms:created>
  <dcterms:modified xsi:type="dcterms:W3CDTF">2017-09-28T16:28:17Z</dcterms:modified>
</cp:coreProperties>
</file>