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76" r:id="rId5"/>
    <p:sldId id="309" r:id="rId6"/>
    <p:sldId id="258" r:id="rId7"/>
    <p:sldId id="303" r:id="rId8"/>
    <p:sldId id="304" r:id="rId9"/>
    <p:sldId id="300" r:id="rId10"/>
    <p:sldId id="301" r:id="rId11"/>
    <p:sldId id="302" r:id="rId12"/>
    <p:sldId id="270" r:id="rId13"/>
    <p:sldId id="308" r:id="rId14"/>
    <p:sldId id="307" r:id="rId15"/>
    <p:sldId id="269" r:id="rId16"/>
    <p:sldId id="268" r:id="rId17"/>
    <p:sldId id="267" r:id="rId18"/>
    <p:sldId id="305" r:id="rId19"/>
    <p:sldId id="306" r:id="rId20"/>
    <p:sldId id="262" r:id="rId21"/>
    <p:sldId id="265" r:id="rId22"/>
    <p:sldId id="314" r:id="rId23"/>
    <p:sldId id="313" r:id="rId24"/>
    <p:sldId id="310" r:id="rId25"/>
    <p:sldId id="259" r:id="rId26"/>
    <p:sldId id="312" r:id="rId27"/>
    <p:sldId id="311" r:id="rId28"/>
    <p:sldId id="260" r:id="rId29"/>
    <p:sldId id="271" r:id="rId30"/>
    <p:sldId id="272" r:id="rId31"/>
    <p:sldId id="315" r:id="rId32"/>
    <p:sldId id="316" r:id="rId33"/>
    <p:sldId id="279" r:id="rId34"/>
    <p:sldId id="277" r:id="rId35"/>
    <p:sldId id="287" r:id="rId36"/>
    <p:sldId id="284" r:id="rId37"/>
    <p:sldId id="283" r:id="rId38"/>
    <p:sldId id="280" r:id="rId39"/>
    <p:sldId id="281" r:id="rId40"/>
    <p:sldId id="285" r:id="rId41"/>
    <p:sldId id="319" r:id="rId42"/>
    <p:sldId id="318" r:id="rId43"/>
    <p:sldId id="288" r:id="rId44"/>
    <p:sldId id="286" r:id="rId45"/>
    <p:sldId id="320" r:id="rId46"/>
    <p:sldId id="328" r:id="rId47"/>
    <p:sldId id="289" r:id="rId48"/>
    <p:sldId id="292" r:id="rId49"/>
    <p:sldId id="294" r:id="rId50"/>
    <p:sldId id="290" r:id="rId51"/>
    <p:sldId id="293" r:id="rId52"/>
    <p:sldId id="291" r:id="rId53"/>
    <p:sldId id="327" r:id="rId54"/>
    <p:sldId id="322" r:id="rId55"/>
    <p:sldId id="321" r:id="rId56"/>
    <p:sldId id="324" r:id="rId57"/>
    <p:sldId id="325" r:id="rId58"/>
    <p:sldId id="323" r:id="rId59"/>
    <p:sldId id="326" r:id="rId60"/>
    <p:sldId id="295" r:id="rId61"/>
    <p:sldId id="296" r:id="rId62"/>
    <p:sldId id="330" r:id="rId63"/>
    <p:sldId id="329" r:id="rId64"/>
    <p:sldId id="332" r:id="rId65"/>
    <p:sldId id="333" r:id="rId66"/>
    <p:sldId id="331" r:id="rId67"/>
    <p:sldId id="297" r:id="rId68"/>
    <p:sldId id="335" r:id="rId69"/>
    <p:sldId id="298" r:id="rId70"/>
    <p:sldId id="334" r:id="rId7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D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67" d="100"/>
          <a:sy n="67" d="100"/>
        </p:scale>
        <p:origin x="-5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8BA8-76E2-4013-87F4-69D6BD093D2D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CD13-B64C-43A7-B309-94BE9FD47A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6" y="642918"/>
            <a:ext cx="7643866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HISTORIA DE ESPAÑA</a:t>
            </a:r>
          </a:p>
          <a:p>
            <a:pPr algn="ctr"/>
            <a:endParaRPr lang="es-ES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Prehistoria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l 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siglo XVIII</a:t>
            </a:r>
            <a:endParaRPr lang="es-E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ctr"/>
            <a:endParaRPr lang="es-E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ultado de imagen de pintura levantinas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de la cultura de los millares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Ángeles\Downloads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esultado de imagen de primer milenio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tartes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1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1.bp.blogspot.com/-UXYSR_VdWE8/V-4dboKG9QI/AAAAAAAANsc/PHb0X6KUR7Mqpz0M8zzKtMMC1Q-NiO6AwCK4B/s640/08.%2BTARTES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7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sultado de imagen de iberos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esultado de imagen de iberos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eje cronologico de la prehistoria en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4505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.Ángeles\Documents\Documents\2º Bachiller\LA+PENÍNSULA+IBÉRICA+EN+EL+PRIMER+MILENIO+A.+DE+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de la llegada de los fenicios a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consecuencias de las colonizaciones fenicios griegos y cartagine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Resultado de imagen de consecuencias de las colonizaciones fenicios griegos y cartagine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conquista de la peninsula iberica por los roma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esultado de imagen de la conquista romana de hisp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13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sultado de imagen de romanizacion-defini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  <p:pic>
        <p:nvPicPr>
          <p:cNvPr id="61444" name="Picture 4" descr="Resultado de imagen de romanizacion-defini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85992"/>
            <a:ext cx="5072065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Resultado de imagen de romanizacion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la caida de roma hisp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n de la caida de roma hisp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7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abajo-de-la-prehistor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n de la caida de roma hisp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ausas de la llegada del islam a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la llegada de los arabes a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7"/>
            <a:ext cx="9144000" cy="752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do de imagen de etapas de la reconquista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n de etapas de la reconquista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6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historia-en-la-pennsula-ibrica-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esultado de imagen de cultura al anda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sultado de imagen de cultura al anda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n de fin de la reconquista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7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sultado de imagen de al-anda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0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esultado de imagen de Heredero de los reyes catol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sultado de imagen de los reyes catol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6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sultado de imagen de monarquia autoritaria reyes catol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Ángeles\Downloads\PALEOLITICO+Mª+Vvictoria+L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do de imagen de los reyes catol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de los reyes catolic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Heredero de los reyes catol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Resultado de imagen de descubrimiento de america res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4857784" cy="6858000"/>
          </a:xfrm>
          <a:prstGeom prst="rect">
            <a:avLst/>
          </a:prstGeom>
          <a:noFill/>
        </p:spPr>
      </p:pic>
      <p:pic>
        <p:nvPicPr>
          <p:cNvPr id="72712" name="Picture 8" descr="Resultado de imagen de descubrimiento de america resu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Resultado de imagen de causas del descubrimiento de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esultado de imagen de tratado de tordesil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esultado de imagen de descubrimiento de america res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 descr="Resultado de imagen de reinado de carlos i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806" name="AutoShape 6" descr="Resultado de imagen de reinado de carlos i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6808" name="Picture 8" descr="Resultado de imagen de reinado de carlos 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Ángeles\Documents\Documents\2º Bachiller\bloque-1-prehistoria-en-la-pennsula-ibrica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sultado de imagen de los habsbur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esultado de imagen de reinado de carlos 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Resultado de imagen de reinado de carlos 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Resultado de imagen de reinado de Felipe I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Resultado de imagen de reinado de Felipe I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Resultado de imagen de reinado de Felipe I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sultado de imagen de austrias mayores esqu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3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esultado de imagen de espaÃ±a en el siglo XV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4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ultado de imagen de austrias mayores esqu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sultado de imagen de neolitico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30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5008" y="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</a:rPr>
              <a:t>NEOLITICO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sultado de imagen de reinado de Felipe II de espaÃ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M.Ángeles\Documents\Documents\2º Bachiller\bloque-1-prehistoria-en-la-pennsula-ibrica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8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pintura rupestre en la peninsula ib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</Words>
  <Application>Microsoft Office PowerPoint</Application>
  <PresentationFormat>Presentación en pantalla (4:3)</PresentationFormat>
  <Paragraphs>6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M.Ángeles</dc:creator>
  <cp:lastModifiedBy>M.Ángeles</cp:lastModifiedBy>
  <cp:revision>49</cp:revision>
  <dcterms:created xsi:type="dcterms:W3CDTF">2018-09-18T15:43:24Z</dcterms:created>
  <dcterms:modified xsi:type="dcterms:W3CDTF">2019-09-24T11:29:43Z</dcterms:modified>
</cp:coreProperties>
</file>